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Alegreya" charset="1" panose="00000500000000000000"/>
      <p:regular r:id="rId16"/>
    </p:embeddedFont>
    <p:embeddedFont>
      <p:font typeface="Alegreya Bold" charset="1" panose="00000800000000000000"/>
      <p:regular r:id="rId17"/>
    </p:embeddedFont>
    <p:embeddedFont>
      <p:font typeface="Alegreya Italics" charset="1" panose="00000500000000000000"/>
      <p:regular r:id="rId18"/>
    </p:embeddedFont>
    <p:embeddedFont>
      <p:font typeface="Alegreya Bold Italics" charset="1" panose="00000800000000000000"/>
      <p:regular r:id="rId19"/>
    </p:embeddedFont>
    <p:embeddedFont>
      <p:font typeface="Alegreya Medium" charset="1" panose="00000600000000000000"/>
      <p:regular r:id="rId20"/>
    </p:embeddedFont>
    <p:embeddedFont>
      <p:font typeface="Alegreya Medium Italics" charset="1" panose="00000600000000000000"/>
      <p:regular r:id="rId21"/>
    </p:embeddedFont>
    <p:embeddedFont>
      <p:font typeface="Alegreya Ultra-Bold" charset="1" panose="00000900000000000000"/>
      <p:regular r:id="rId22"/>
    </p:embeddedFont>
    <p:embeddedFont>
      <p:font typeface="Alegreya Ultra-Bold Italics" charset="1" panose="00000900000000000000"/>
      <p:regular r:id="rId23"/>
    </p:embeddedFont>
    <p:embeddedFont>
      <p:font typeface="Alegreya Heavy" charset="1" panose="00000A00000000000000"/>
      <p:regular r:id="rId24"/>
    </p:embeddedFont>
    <p:embeddedFont>
      <p:font typeface="Alegreya Heavy Italics"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11" t="-15802" r="0" b="-15802"/>
            </a:stretch>
          </a:blipFill>
        </p:spPr>
      </p:sp>
      <p:sp>
        <p:nvSpPr>
          <p:cNvPr name="TextBox 3" id="3"/>
          <p:cNvSpPr txBox="true"/>
          <p:nvPr/>
        </p:nvSpPr>
        <p:spPr>
          <a:xfrm rot="0">
            <a:off x="3287213" y="2721847"/>
            <a:ext cx="8758046" cy="2581275"/>
          </a:xfrm>
          <a:prstGeom prst="rect">
            <a:avLst/>
          </a:prstGeom>
        </p:spPr>
        <p:txBody>
          <a:bodyPr anchor="t" rtlCol="false" tIns="0" lIns="0" bIns="0" rIns="0">
            <a:spAutoFit/>
          </a:bodyPr>
          <a:lstStyle/>
          <a:p>
            <a:pPr>
              <a:lnSpc>
                <a:spcPts val="21000"/>
              </a:lnSpc>
              <a:spcBef>
                <a:spcPct val="0"/>
              </a:spcBef>
            </a:pPr>
            <a:r>
              <a:rPr lang="en-US" sz="15000" spc="75">
                <a:solidFill>
                  <a:srgbClr val="FFFFFF"/>
                </a:solidFill>
                <a:latin typeface="Open Sans Extra Bold Bold"/>
              </a:rPr>
              <a:t>Restaur</a:t>
            </a:r>
          </a:p>
        </p:txBody>
      </p:sp>
      <p:sp>
        <p:nvSpPr>
          <p:cNvPr name="TextBox 4" id="4"/>
          <p:cNvSpPr txBox="true"/>
          <p:nvPr/>
        </p:nvSpPr>
        <p:spPr>
          <a:xfrm rot="0">
            <a:off x="11065909" y="2721847"/>
            <a:ext cx="3569181" cy="2581275"/>
          </a:xfrm>
          <a:prstGeom prst="rect">
            <a:avLst/>
          </a:prstGeom>
        </p:spPr>
        <p:txBody>
          <a:bodyPr anchor="t" rtlCol="false" tIns="0" lIns="0" bIns="0" rIns="0">
            <a:spAutoFit/>
          </a:bodyPr>
          <a:lstStyle/>
          <a:p>
            <a:pPr>
              <a:lnSpc>
                <a:spcPts val="21000"/>
              </a:lnSpc>
              <a:spcBef>
                <a:spcPct val="0"/>
              </a:spcBef>
            </a:pPr>
            <a:r>
              <a:rPr lang="en-US" sz="15000" spc="75">
                <a:solidFill>
                  <a:srgbClr val="FF7412"/>
                </a:solidFill>
                <a:latin typeface="Open Sans Extra Bold Bold"/>
              </a:rPr>
              <a:t>ant</a:t>
            </a:r>
          </a:p>
        </p:txBody>
      </p:sp>
      <p:sp>
        <p:nvSpPr>
          <p:cNvPr name="TextBox 5" id="5"/>
          <p:cNvSpPr txBox="true"/>
          <p:nvPr/>
        </p:nvSpPr>
        <p:spPr>
          <a:xfrm rot="0">
            <a:off x="3287213" y="5017372"/>
            <a:ext cx="13533576" cy="2570935"/>
          </a:xfrm>
          <a:prstGeom prst="rect">
            <a:avLst/>
          </a:prstGeom>
        </p:spPr>
        <p:txBody>
          <a:bodyPr anchor="t" rtlCol="false" tIns="0" lIns="0" bIns="0" rIns="0">
            <a:spAutoFit/>
          </a:bodyPr>
          <a:lstStyle/>
          <a:p>
            <a:pPr>
              <a:lnSpc>
                <a:spcPts val="21044"/>
              </a:lnSpc>
              <a:spcBef>
                <a:spcPct val="0"/>
              </a:spcBef>
            </a:pPr>
            <a:r>
              <a:rPr lang="en-US" sz="15032" spc="75">
                <a:solidFill>
                  <a:srgbClr val="FF7412"/>
                </a:solidFill>
                <a:latin typeface="Open Sans Extra Bold Bold"/>
              </a:rPr>
              <a:t>Manage</a:t>
            </a:r>
            <a:r>
              <a:rPr lang="en-US" sz="15032" spc="75">
                <a:solidFill>
                  <a:srgbClr val="FFFFFF"/>
                </a:solidFill>
                <a:latin typeface="Open Sans Extra Bold Bold"/>
              </a:rPr>
              <a:t>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88576" y="0"/>
            <a:ext cx="8399424" cy="10287000"/>
          </a:xfrm>
          <a:custGeom>
            <a:avLst/>
            <a:gdLst/>
            <a:ahLst/>
            <a:cxnLst/>
            <a:rect r="r" b="b" t="t" l="l"/>
            <a:pathLst>
              <a:path h="10287000" w="8399424">
                <a:moveTo>
                  <a:pt x="0" y="0"/>
                </a:moveTo>
                <a:lnTo>
                  <a:pt x="8399424" y="0"/>
                </a:lnTo>
                <a:lnTo>
                  <a:pt x="8399424" y="10287000"/>
                </a:lnTo>
                <a:lnTo>
                  <a:pt x="0" y="10287000"/>
                </a:lnTo>
                <a:lnTo>
                  <a:pt x="0" y="0"/>
                </a:lnTo>
                <a:close/>
              </a:path>
            </a:pathLst>
          </a:custGeom>
          <a:blipFill>
            <a:blip r:embed="rId2"/>
            <a:stretch>
              <a:fillRect l="-31648" t="0" r="-31648" b="0"/>
            </a:stretch>
          </a:blipFill>
        </p:spPr>
      </p:sp>
      <p:sp>
        <p:nvSpPr>
          <p:cNvPr name="TextBox 3" id="3"/>
          <p:cNvSpPr txBox="true"/>
          <p:nvPr/>
        </p:nvSpPr>
        <p:spPr>
          <a:xfrm rot="0">
            <a:off x="1708982" y="2116498"/>
            <a:ext cx="5594875" cy="1837056"/>
          </a:xfrm>
          <a:prstGeom prst="rect">
            <a:avLst/>
          </a:prstGeom>
        </p:spPr>
        <p:txBody>
          <a:bodyPr anchor="t" rtlCol="false" tIns="0" lIns="0" bIns="0" rIns="0">
            <a:spAutoFit/>
          </a:bodyPr>
          <a:lstStyle/>
          <a:p>
            <a:pPr>
              <a:lnSpc>
                <a:spcPts val="7419"/>
              </a:lnSpc>
              <a:spcBef>
                <a:spcPct val="0"/>
              </a:spcBef>
            </a:pPr>
            <a:r>
              <a:rPr lang="en-US" sz="5299">
                <a:solidFill>
                  <a:srgbClr val="000000"/>
                </a:solidFill>
                <a:latin typeface="Alegreya Bold"/>
              </a:rPr>
              <a:t>Will provide Great user Experience</a:t>
            </a:r>
          </a:p>
        </p:txBody>
      </p:sp>
      <p:sp>
        <p:nvSpPr>
          <p:cNvPr name="TextBox 4" id="4"/>
          <p:cNvSpPr txBox="true"/>
          <p:nvPr/>
        </p:nvSpPr>
        <p:spPr>
          <a:xfrm rot="0">
            <a:off x="1708982" y="4045304"/>
            <a:ext cx="5123674" cy="903606"/>
          </a:xfrm>
          <a:prstGeom prst="rect">
            <a:avLst/>
          </a:prstGeom>
        </p:spPr>
        <p:txBody>
          <a:bodyPr anchor="t" rtlCol="false" tIns="0" lIns="0" bIns="0" rIns="0">
            <a:spAutoFit/>
          </a:bodyPr>
          <a:lstStyle/>
          <a:p>
            <a:pPr>
              <a:lnSpc>
                <a:spcPts val="7419"/>
              </a:lnSpc>
              <a:spcBef>
                <a:spcPct val="0"/>
              </a:spcBef>
            </a:pPr>
            <a:r>
              <a:rPr lang="en-US" sz="5299" u="sng">
                <a:solidFill>
                  <a:srgbClr val="EB6B12"/>
                </a:solidFill>
                <a:latin typeface="Alegreya Bold"/>
              </a:rPr>
              <a:t>through website</a:t>
            </a:r>
          </a:p>
        </p:txBody>
      </p:sp>
      <p:sp>
        <p:nvSpPr>
          <p:cNvPr name="TextBox 5" id="5"/>
          <p:cNvSpPr txBox="true"/>
          <p:nvPr/>
        </p:nvSpPr>
        <p:spPr>
          <a:xfrm rot="0">
            <a:off x="3298734" y="6671706"/>
            <a:ext cx="5594875" cy="1199006"/>
          </a:xfrm>
          <a:prstGeom prst="rect">
            <a:avLst/>
          </a:prstGeom>
        </p:spPr>
        <p:txBody>
          <a:bodyPr anchor="t" rtlCol="false" tIns="0" lIns="0" bIns="0" rIns="0">
            <a:spAutoFit/>
          </a:bodyPr>
          <a:lstStyle/>
          <a:p>
            <a:pPr>
              <a:lnSpc>
                <a:spcPts val="3294"/>
              </a:lnSpc>
            </a:pPr>
            <a:r>
              <a:rPr lang="en-US" sz="1800">
                <a:solidFill>
                  <a:srgbClr val="737373"/>
                </a:solidFill>
                <a:latin typeface="Lato"/>
              </a:rPr>
              <a:t>Our website will provide a great user Experience for the clients who visit our website so that anyone can place their order easily.</a:t>
            </a:r>
          </a:p>
        </p:txBody>
      </p:sp>
      <p:sp>
        <p:nvSpPr>
          <p:cNvPr name="TextBox 6" id="6"/>
          <p:cNvSpPr txBox="true"/>
          <p:nvPr/>
        </p:nvSpPr>
        <p:spPr>
          <a:xfrm rot="0">
            <a:off x="3298734" y="6189009"/>
            <a:ext cx="2797437" cy="421007"/>
          </a:xfrm>
          <a:prstGeom prst="rect">
            <a:avLst/>
          </a:prstGeom>
        </p:spPr>
        <p:txBody>
          <a:bodyPr anchor="t" rtlCol="false" tIns="0" lIns="0" bIns="0" rIns="0">
            <a:spAutoFit/>
          </a:bodyPr>
          <a:lstStyle/>
          <a:p>
            <a:pPr>
              <a:lnSpc>
                <a:spcPts val="3659"/>
              </a:lnSpc>
            </a:pPr>
            <a:r>
              <a:rPr lang="en-US" sz="1999">
                <a:solidFill>
                  <a:srgbClr val="737373"/>
                </a:solidFill>
                <a:latin typeface="Lato Bold"/>
              </a:rPr>
              <a:t>User Experience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8238685" cy="10287000"/>
          </a:xfrm>
          <a:custGeom>
            <a:avLst/>
            <a:gdLst/>
            <a:ahLst/>
            <a:cxnLst/>
            <a:rect r="r" b="b" t="t" l="l"/>
            <a:pathLst>
              <a:path h="10287000" w="8238685">
                <a:moveTo>
                  <a:pt x="0" y="0"/>
                </a:moveTo>
                <a:lnTo>
                  <a:pt x="8238685" y="0"/>
                </a:lnTo>
                <a:lnTo>
                  <a:pt x="8238685" y="10287000"/>
                </a:lnTo>
                <a:lnTo>
                  <a:pt x="0" y="10287000"/>
                </a:lnTo>
                <a:lnTo>
                  <a:pt x="0" y="0"/>
                </a:lnTo>
                <a:close/>
              </a:path>
            </a:pathLst>
          </a:custGeom>
          <a:blipFill>
            <a:blip r:embed="rId2"/>
            <a:stretch>
              <a:fillRect l="-14532" t="-10425" r="-23346" b="0"/>
            </a:stretch>
          </a:blipFill>
        </p:spPr>
      </p:sp>
      <p:sp>
        <p:nvSpPr>
          <p:cNvPr name="TextBox 3" id="3"/>
          <p:cNvSpPr txBox="true"/>
          <p:nvPr/>
        </p:nvSpPr>
        <p:spPr>
          <a:xfrm rot="0">
            <a:off x="9904586" y="1117830"/>
            <a:ext cx="5198157" cy="854075"/>
          </a:xfrm>
          <a:prstGeom prst="rect">
            <a:avLst/>
          </a:prstGeom>
        </p:spPr>
        <p:txBody>
          <a:bodyPr anchor="t" rtlCol="false" tIns="0" lIns="0" bIns="0" rIns="0">
            <a:spAutoFit/>
          </a:bodyPr>
          <a:lstStyle/>
          <a:p>
            <a:pPr>
              <a:lnSpc>
                <a:spcPts val="6999"/>
              </a:lnSpc>
              <a:spcBef>
                <a:spcPct val="0"/>
              </a:spcBef>
            </a:pPr>
            <a:r>
              <a:rPr lang="en-US" sz="4999">
                <a:solidFill>
                  <a:srgbClr val="000000"/>
                </a:solidFill>
                <a:latin typeface="Alegreya Bold"/>
              </a:rPr>
              <a:t>Home Page</a:t>
            </a:r>
          </a:p>
        </p:txBody>
      </p:sp>
      <p:sp>
        <p:nvSpPr>
          <p:cNvPr name="TextBox 4" id="4"/>
          <p:cNvSpPr txBox="true"/>
          <p:nvPr/>
        </p:nvSpPr>
        <p:spPr>
          <a:xfrm rot="0">
            <a:off x="9904586" y="2476100"/>
            <a:ext cx="7192777" cy="2879978"/>
          </a:xfrm>
          <a:prstGeom prst="rect">
            <a:avLst/>
          </a:prstGeom>
        </p:spPr>
        <p:txBody>
          <a:bodyPr anchor="t" rtlCol="false" tIns="0" lIns="0" bIns="0" rIns="0">
            <a:spAutoFit/>
          </a:bodyPr>
          <a:lstStyle/>
          <a:p>
            <a:pPr>
              <a:lnSpc>
                <a:spcPts val="3843"/>
              </a:lnSpc>
            </a:pPr>
            <a:r>
              <a:rPr lang="en-US" sz="2100">
                <a:solidFill>
                  <a:srgbClr val="737373"/>
                </a:solidFill>
                <a:latin typeface="Lato"/>
              </a:rPr>
              <a:t>We will display the image of restaurant here and all the modules we use in the website will display in the right most corner and when we slide down there is also contact us option where user can easily contact to the management of restaurant and also can follow the restaurant on the social media platform.</a:t>
            </a:r>
          </a:p>
        </p:txBody>
      </p:sp>
      <p:sp>
        <p:nvSpPr>
          <p:cNvPr name="TextBox 5" id="5"/>
          <p:cNvSpPr txBox="true"/>
          <p:nvPr/>
        </p:nvSpPr>
        <p:spPr>
          <a:xfrm rot="0">
            <a:off x="9904586" y="6852582"/>
            <a:ext cx="3519678" cy="878204"/>
          </a:xfrm>
          <a:prstGeom prst="rect">
            <a:avLst/>
          </a:prstGeom>
        </p:spPr>
        <p:txBody>
          <a:bodyPr anchor="t" rtlCol="false" tIns="0" lIns="0" bIns="0" rIns="0">
            <a:spAutoFit/>
          </a:bodyPr>
          <a:lstStyle/>
          <a:p>
            <a:pPr>
              <a:lnSpc>
                <a:spcPts val="3660"/>
              </a:lnSpc>
            </a:pPr>
            <a:r>
              <a:rPr lang="en-US" sz="2000">
                <a:solidFill>
                  <a:srgbClr val="737373"/>
                </a:solidFill>
                <a:latin typeface="Lato"/>
              </a:rPr>
              <a:t>Here we will give information to the user about us.</a:t>
            </a:r>
          </a:p>
        </p:txBody>
      </p:sp>
      <p:sp>
        <p:nvSpPr>
          <p:cNvPr name="TextBox 6" id="6"/>
          <p:cNvSpPr txBox="true"/>
          <p:nvPr/>
        </p:nvSpPr>
        <p:spPr>
          <a:xfrm rot="0">
            <a:off x="9904586" y="6112301"/>
            <a:ext cx="2797437" cy="490855"/>
          </a:xfrm>
          <a:prstGeom prst="rect">
            <a:avLst/>
          </a:prstGeom>
        </p:spPr>
        <p:txBody>
          <a:bodyPr anchor="t" rtlCol="false" tIns="0" lIns="0" bIns="0" rIns="0">
            <a:spAutoFit/>
          </a:bodyPr>
          <a:lstStyle/>
          <a:p>
            <a:pPr>
              <a:lnSpc>
                <a:spcPts val="3919"/>
              </a:lnSpc>
            </a:pPr>
            <a:r>
              <a:rPr lang="en-US" sz="2799" spc="282">
                <a:solidFill>
                  <a:srgbClr val="EB6B12"/>
                </a:solidFill>
                <a:latin typeface="Lato"/>
              </a:rPr>
              <a:t>About us</a:t>
            </a:r>
          </a:p>
        </p:txBody>
      </p:sp>
      <p:sp>
        <p:nvSpPr>
          <p:cNvPr name="TextBox 7" id="7"/>
          <p:cNvSpPr txBox="true"/>
          <p:nvPr/>
        </p:nvSpPr>
        <p:spPr>
          <a:xfrm rot="0">
            <a:off x="13500975" y="6852582"/>
            <a:ext cx="3685981" cy="1792604"/>
          </a:xfrm>
          <a:prstGeom prst="rect">
            <a:avLst/>
          </a:prstGeom>
        </p:spPr>
        <p:txBody>
          <a:bodyPr anchor="t" rtlCol="false" tIns="0" lIns="0" bIns="0" rIns="0">
            <a:spAutoFit/>
          </a:bodyPr>
          <a:lstStyle/>
          <a:p>
            <a:pPr>
              <a:lnSpc>
                <a:spcPts val="3660"/>
              </a:lnSpc>
            </a:pPr>
            <a:r>
              <a:rPr lang="en-US" sz="2000">
                <a:solidFill>
                  <a:srgbClr val="737373"/>
                </a:solidFill>
                <a:latin typeface="Lato"/>
              </a:rPr>
              <a:t>here we will give link of social media platform and contact number also so user can easily get connect with us.</a:t>
            </a:r>
          </a:p>
        </p:txBody>
      </p:sp>
      <p:sp>
        <p:nvSpPr>
          <p:cNvPr name="TextBox 8" id="8"/>
          <p:cNvSpPr txBox="true"/>
          <p:nvPr/>
        </p:nvSpPr>
        <p:spPr>
          <a:xfrm rot="0">
            <a:off x="13500975" y="6112301"/>
            <a:ext cx="2797437" cy="490855"/>
          </a:xfrm>
          <a:prstGeom prst="rect">
            <a:avLst/>
          </a:prstGeom>
        </p:spPr>
        <p:txBody>
          <a:bodyPr anchor="t" rtlCol="false" tIns="0" lIns="0" bIns="0" rIns="0">
            <a:spAutoFit/>
          </a:bodyPr>
          <a:lstStyle/>
          <a:p>
            <a:pPr>
              <a:lnSpc>
                <a:spcPts val="3919"/>
              </a:lnSpc>
            </a:pPr>
            <a:r>
              <a:rPr lang="en-US" sz="2799" spc="282">
                <a:solidFill>
                  <a:srgbClr val="EB6B12"/>
                </a:solidFill>
                <a:latin typeface="Lato"/>
              </a:rPr>
              <a:t>Contact 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353272" y="4240397"/>
            <a:ext cx="1713324" cy="1769521"/>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524" r="0" b="-524"/>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grpSp>
        <p:nvGrpSpPr>
          <p:cNvPr name="Group 5" id="5"/>
          <p:cNvGrpSpPr>
            <a:grpSpLocks noChangeAspect="true"/>
          </p:cNvGrpSpPr>
          <p:nvPr/>
        </p:nvGrpSpPr>
        <p:grpSpPr>
          <a:xfrm rot="0">
            <a:off x="8353272" y="6961863"/>
            <a:ext cx="1713324" cy="1769521"/>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3696" r="0" b="-3696"/>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4D2D2"/>
            </a:solidFill>
          </p:spPr>
        </p:sp>
      </p:grpSp>
      <p:sp>
        <p:nvSpPr>
          <p:cNvPr name="Freeform 8" id="8"/>
          <p:cNvSpPr/>
          <p:nvPr/>
        </p:nvSpPr>
        <p:spPr>
          <a:xfrm flipH="false" flipV="false" rot="0">
            <a:off x="0" y="0"/>
            <a:ext cx="7074913" cy="11108026"/>
          </a:xfrm>
          <a:custGeom>
            <a:avLst/>
            <a:gdLst/>
            <a:ahLst/>
            <a:cxnLst/>
            <a:rect r="r" b="b" t="t" l="l"/>
            <a:pathLst>
              <a:path h="11108026" w="7074913">
                <a:moveTo>
                  <a:pt x="0" y="0"/>
                </a:moveTo>
                <a:lnTo>
                  <a:pt x="7074913" y="0"/>
                </a:lnTo>
                <a:lnTo>
                  <a:pt x="7074913" y="11108026"/>
                </a:lnTo>
                <a:lnTo>
                  <a:pt x="0" y="11108026"/>
                </a:lnTo>
                <a:lnTo>
                  <a:pt x="0" y="0"/>
                </a:lnTo>
                <a:close/>
              </a:path>
            </a:pathLst>
          </a:custGeom>
          <a:blipFill>
            <a:blip r:embed="rId4"/>
            <a:stretch>
              <a:fillRect l="-25077" t="-4706" r="-27140" b="0"/>
            </a:stretch>
          </a:blipFill>
        </p:spPr>
      </p:sp>
      <p:sp>
        <p:nvSpPr>
          <p:cNvPr name="TextBox 9" id="9"/>
          <p:cNvSpPr txBox="true"/>
          <p:nvPr/>
        </p:nvSpPr>
        <p:spPr>
          <a:xfrm rot="0">
            <a:off x="11110824" y="4810912"/>
            <a:ext cx="5594875" cy="1608581"/>
          </a:xfrm>
          <a:prstGeom prst="rect">
            <a:avLst/>
          </a:prstGeom>
        </p:spPr>
        <p:txBody>
          <a:bodyPr anchor="t" rtlCol="false" tIns="0" lIns="0" bIns="0" rIns="0">
            <a:spAutoFit/>
          </a:bodyPr>
          <a:lstStyle/>
          <a:p>
            <a:pPr>
              <a:lnSpc>
                <a:spcPts val="3294"/>
              </a:lnSpc>
            </a:pPr>
            <a:r>
              <a:rPr lang="en-US" sz="1800">
                <a:solidFill>
                  <a:srgbClr val="737373"/>
                </a:solidFill>
                <a:latin typeface="Lato"/>
              </a:rPr>
              <a:t>Inside the Menu button user can view the product according to the category (south-Indian, Punjabi, Snacks &amp;Drinks etc.) with price and offer if available in a particular  product.</a:t>
            </a:r>
          </a:p>
        </p:txBody>
      </p:sp>
      <p:sp>
        <p:nvSpPr>
          <p:cNvPr name="TextBox 10" id="10"/>
          <p:cNvSpPr txBox="true"/>
          <p:nvPr/>
        </p:nvSpPr>
        <p:spPr>
          <a:xfrm rot="0">
            <a:off x="11110824" y="7532378"/>
            <a:ext cx="5594875" cy="1199006"/>
          </a:xfrm>
          <a:prstGeom prst="rect">
            <a:avLst/>
          </a:prstGeom>
        </p:spPr>
        <p:txBody>
          <a:bodyPr anchor="t" rtlCol="false" tIns="0" lIns="0" bIns="0" rIns="0">
            <a:spAutoFit/>
          </a:bodyPr>
          <a:lstStyle/>
          <a:p>
            <a:pPr>
              <a:lnSpc>
                <a:spcPts val="3294"/>
              </a:lnSpc>
            </a:pPr>
            <a:r>
              <a:rPr lang="en-US" sz="1800">
                <a:solidFill>
                  <a:srgbClr val="737373"/>
                </a:solidFill>
                <a:latin typeface="Lato"/>
              </a:rPr>
              <a:t>Client can also place their order online with smoothly with just some click and also automatically bill will also display. </a:t>
            </a:r>
          </a:p>
        </p:txBody>
      </p:sp>
      <p:sp>
        <p:nvSpPr>
          <p:cNvPr name="TextBox 11" id="11"/>
          <p:cNvSpPr txBox="true"/>
          <p:nvPr/>
        </p:nvSpPr>
        <p:spPr>
          <a:xfrm rot="0">
            <a:off x="11978825" y="4097522"/>
            <a:ext cx="2797437" cy="471678"/>
          </a:xfrm>
          <a:prstGeom prst="rect">
            <a:avLst/>
          </a:prstGeom>
        </p:spPr>
        <p:txBody>
          <a:bodyPr anchor="t" rtlCol="false" tIns="0" lIns="0" bIns="0" rIns="0">
            <a:spAutoFit/>
          </a:bodyPr>
          <a:lstStyle/>
          <a:p>
            <a:pPr>
              <a:lnSpc>
                <a:spcPts val="4026"/>
              </a:lnSpc>
            </a:pPr>
            <a:r>
              <a:rPr lang="en-US" sz="2200">
                <a:solidFill>
                  <a:srgbClr val="000000"/>
                </a:solidFill>
                <a:latin typeface="Lato"/>
              </a:rPr>
              <a:t>Menu </a:t>
            </a:r>
          </a:p>
        </p:txBody>
      </p:sp>
      <p:sp>
        <p:nvSpPr>
          <p:cNvPr name="TextBox 12" id="12"/>
          <p:cNvSpPr txBox="true"/>
          <p:nvPr/>
        </p:nvSpPr>
        <p:spPr>
          <a:xfrm rot="0">
            <a:off x="11978825" y="6818988"/>
            <a:ext cx="2797437" cy="471678"/>
          </a:xfrm>
          <a:prstGeom prst="rect">
            <a:avLst/>
          </a:prstGeom>
        </p:spPr>
        <p:txBody>
          <a:bodyPr anchor="t" rtlCol="false" tIns="0" lIns="0" bIns="0" rIns="0">
            <a:spAutoFit/>
          </a:bodyPr>
          <a:lstStyle/>
          <a:p>
            <a:pPr>
              <a:lnSpc>
                <a:spcPts val="4026"/>
              </a:lnSpc>
            </a:pPr>
            <a:r>
              <a:rPr lang="en-US" sz="2200">
                <a:solidFill>
                  <a:srgbClr val="000000"/>
                </a:solidFill>
                <a:latin typeface="Lato"/>
              </a:rPr>
              <a:t>Orders</a:t>
            </a:r>
          </a:p>
        </p:txBody>
      </p:sp>
      <p:sp>
        <p:nvSpPr>
          <p:cNvPr name="TextBox 13" id="13"/>
          <p:cNvSpPr txBox="true"/>
          <p:nvPr/>
        </p:nvSpPr>
        <p:spPr>
          <a:xfrm rot="0">
            <a:off x="8353272" y="1441316"/>
            <a:ext cx="7550100" cy="1019176"/>
          </a:xfrm>
          <a:prstGeom prst="rect">
            <a:avLst/>
          </a:prstGeom>
        </p:spPr>
        <p:txBody>
          <a:bodyPr anchor="t" rtlCol="false" tIns="0" lIns="0" bIns="0" rIns="0">
            <a:spAutoFit/>
          </a:bodyPr>
          <a:lstStyle/>
          <a:p>
            <a:pPr>
              <a:lnSpc>
                <a:spcPts val="8399"/>
              </a:lnSpc>
              <a:spcBef>
                <a:spcPct val="0"/>
              </a:spcBef>
            </a:pPr>
            <a:r>
              <a:rPr lang="en-US" sz="5999">
                <a:solidFill>
                  <a:srgbClr val="301802"/>
                </a:solidFill>
                <a:latin typeface="Alegreya Bold"/>
              </a:rPr>
              <a:t>Menu &amp; Orders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02498" cy="10287000"/>
            <a:chOff x="0" y="0"/>
            <a:chExt cx="1633580" cy="2709333"/>
          </a:xfrm>
        </p:grpSpPr>
        <p:sp>
          <p:nvSpPr>
            <p:cNvPr name="Freeform 3" id="3"/>
            <p:cNvSpPr/>
            <p:nvPr/>
          </p:nvSpPr>
          <p:spPr>
            <a:xfrm flipH="false" flipV="false" rot="0">
              <a:off x="0" y="0"/>
              <a:ext cx="1633580" cy="2709333"/>
            </a:xfrm>
            <a:custGeom>
              <a:avLst/>
              <a:gdLst/>
              <a:ahLst/>
              <a:cxnLst/>
              <a:rect r="r" b="b" t="t" l="l"/>
              <a:pathLst>
                <a:path h="2709333" w="1633580">
                  <a:moveTo>
                    <a:pt x="0" y="0"/>
                  </a:moveTo>
                  <a:lnTo>
                    <a:pt x="1633580" y="0"/>
                  </a:lnTo>
                  <a:lnTo>
                    <a:pt x="1633580" y="2709333"/>
                  </a:lnTo>
                  <a:lnTo>
                    <a:pt x="0" y="2709333"/>
                  </a:lnTo>
                  <a:close/>
                </a:path>
              </a:pathLst>
            </a:custGeom>
            <a:solidFill>
              <a:srgbClr val="543434"/>
            </a:solidFill>
          </p:spPr>
        </p:sp>
        <p:sp>
          <p:nvSpPr>
            <p:cNvPr name="TextBox 4" id="4"/>
            <p:cNvSpPr txBox="true"/>
            <p:nvPr/>
          </p:nvSpPr>
          <p:spPr>
            <a:xfrm>
              <a:off x="0" y="-104775"/>
              <a:ext cx="1633580"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0" y="1923865"/>
            <a:ext cx="6202498" cy="6439270"/>
          </a:xfrm>
          <a:custGeom>
            <a:avLst/>
            <a:gdLst/>
            <a:ahLst/>
            <a:cxnLst/>
            <a:rect r="r" b="b" t="t" l="l"/>
            <a:pathLst>
              <a:path h="6439270" w="6202498">
                <a:moveTo>
                  <a:pt x="0" y="0"/>
                </a:moveTo>
                <a:lnTo>
                  <a:pt x="6202498" y="0"/>
                </a:lnTo>
                <a:lnTo>
                  <a:pt x="6202498" y="6439270"/>
                </a:lnTo>
                <a:lnTo>
                  <a:pt x="0" y="6439270"/>
                </a:lnTo>
                <a:lnTo>
                  <a:pt x="0" y="0"/>
                </a:lnTo>
                <a:close/>
              </a:path>
            </a:pathLst>
          </a:custGeom>
          <a:blipFill>
            <a:blip r:embed="rId2"/>
            <a:stretch>
              <a:fillRect l="-3110" t="0" r="-706" b="0"/>
            </a:stretch>
          </a:blipFill>
        </p:spPr>
      </p:sp>
      <p:sp>
        <p:nvSpPr>
          <p:cNvPr name="TextBox 6" id="6"/>
          <p:cNvSpPr txBox="true"/>
          <p:nvPr/>
        </p:nvSpPr>
        <p:spPr>
          <a:xfrm rot="0">
            <a:off x="8884781" y="1914375"/>
            <a:ext cx="7170911" cy="795020"/>
          </a:xfrm>
          <a:prstGeom prst="rect">
            <a:avLst/>
          </a:prstGeom>
        </p:spPr>
        <p:txBody>
          <a:bodyPr anchor="t" rtlCol="false" tIns="0" lIns="0" bIns="0" rIns="0">
            <a:spAutoFit/>
          </a:bodyPr>
          <a:lstStyle/>
          <a:p>
            <a:pPr>
              <a:lnSpc>
                <a:spcPts val="6579"/>
              </a:lnSpc>
              <a:spcBef>
                <a:spcPct val="0"/>
              </a:spcBef>
            </a:pPr>
            <a:r>
              <a:rPr lang="en-US" sz="4699">
                <a:solidFill>
                  <a:srgbClr val="000000"/>
                </a:solidFill>
                <a:latin typeface="Alegreya Bold"/>
              </a:rPr>
              <a:t>Table-Reservation </a:t>
            </a:r>
          </a:p>
        </p:txBody>
      </p:sp>
      <p:sp>
        <p:nvSpPr>
          <p:cNvPr name="TextBox 7" id="7"/>
          <p:cNvSpPr txBox="true"/>
          <p:nvPr/>
        </p:nvSpPr>
        <p:spPr>
          <a:xfrm rot="0">
            <a:off x="8884781" y="3165757"/>
            <a:ext cx="7552336" cy="3273512"/>
          </a:xfrm>
          <a:prstGeom prst="rect">
            <a:avLst/>
          </a:prstGeom>
        </p:spPr>
        <p:txBody>
          <a:bodyPr anchor="t" rtlCol="false" tIns="0" lIns="0" bIns="0" rIns="0">
            <a:spAutoFit/>
          </a:bodyPr>
          <a:lstStyle/>
          <a:p>
            <a:pPr>
              <a:lnSpc>
                <a:spcPts val="5299"/>
              </a:lnSpc>
            </a:pPr>
            <a:r>
              <a:rPr lang="en-US" sz="2895">
                <a:solidFill>
                  <a:srgbClr val="606060"/>
                </a:solidFill>
                <a:latin typeface="Lato"/>
              </a:rPr>
              <a:t>Clients can reserve their table with just some click over it. User can easily search if table is available or not, if yes then User can easily book the table so that no other person can reserve that table.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7290C"/>
        </a:solidFill>
      </p:bgPr>
    </p:bg>
    <p:spTree>
      <p:nvGrpSpPr>
        <p:cNvPr id="1" name=""/>
        <p:cNvGrpSpPr/>
        <p:nvPr/>
      </p:nvGrpSpPr>
      <p:grpSpPr>
        <a:xfrm>
          <a:off x="0" y="0"/>
          <a:ext cx="0" cy="0"/>
          <a:chOff x="0" y="0"/>
          <a:chExt cx="0" cy="0"/>
        </a:xfrm>
      </p:grpSpPr>
      <p:grpSp>
        <p:nvGrpSpPr>
          <p:cNvPr name="Group 2" id="2"/>
          <p:cNvGrpSpPr/>
          <p:nvPr/>
        </p:nvGrpSpPr>
        <p:grpSpPr>
          <a:xfrm rot="0">
            <a:off x="0" y="0"/>
            <a:ext cx="10395635" cy="10287000"/>
            <a:chOff x="0" y="0"/>
            <a:chExt cx="2737945" cy="2709333"/>
          </a:xfrm>
        </p:grpSpPr>
        <p:sp>
          <p:nvSpPr>
            <p:cNvPr name="Freeform 3" id="3"/>
            <p:cNvSpPr/>
            <p:nvPr/>
          </p:nvSpPr>
          <p:spPr>
            <a:xfrm flipH="false" flipV="false" rot="0">
              <a:off x="0" y="0"/>
              <a:ext cx="2737945" cy="2709333"/>
            </a:xfrm>
            <a:custGeom>
              <a:avLst/>
              <a:gdLst/>
              <a:ahLst/>
              <a:cxnLst/>
              <a:rect r="r" b="b" t="t" l="l"/>
              <a:pathLst>
                <a:path h="2709333" w="2737945">
                  <a:moveTo>
                    <a:pt x="0" y="0"/>
                  </a:moveTo>
                  <a:lnTo>
                    <a:pt x="2737945" y="0"/>
                  </a:lnTo>
                  <a:lnTo>
                    <a:pt x="2737945" y="2709333"/>
                  </a:lnTo>
                  <a:lnTo>
                    <a:pt x="0" y="2709333"/>
                  </a:lnTo>
                  <a:close/>
                </a:path>
              </a:pathLst>
            </a:custGeom>
            <a:solidFill>
              <a:srgbClr val="EB6B12"/>
            </a:solidFill>
          </p:spPr>
        </p:sp>
        <p:sp>
          <p:nvSpPr>
            <p:cNvPr name="TextBox 4" id="4"/>
            <p:cNvSpPr txBox="true"/>
            <p:nvPr/>
          </p:nvSpPr>
          <p:spPr>
            <a:xfrm>
              <a:off x="0" y="-104775"/>
              <a:ext cx="2737945" cy="2814108"/>
            </a:xfrm>
            <a:prstGeom prst="rect">
              <a:avLst/>
            </a:prstGeom>
          </p:spPr>
          <p:txBody>
            <a:bodyPr anchor="ctr" rtlCol="false" tIns="50800" lIns="50800" bIns="50800" rIns="50800"/>
            <a:lstStyle/>
            <a:p>
              <a:pPr algn="ctr">
                <a:lnSpc>
                  <a:spcPts val="3703"/>
                </a:lnSpc>
              </a:pPr>
            </a:p>
          </p:txBody>
        </p:sp>
      </p:grpSp>
      <p:sp>
        <p:nvSpPr>
          <p:cNvPr name="Freeform 5" id="5"/>
          <p:cNvSpPr/>
          <p:nvPr/>
        </p:nvSpPr>
        <p:spPr>
          <a:xfrm flipH="false" flipV="false" rot="0">
            <a:off x="10395635" y="2291891"/>
            <a:ext cx="7934098" cy="5241386"/>
          </a:xfrm>
          <a:custGeom>
            <a:avLst/>
            <a:gdLst/>
            <a:ahLst/>
            <a:cxnLst/>
            <a:rect r="r" b="b" t="t" l="l"/>
            <a:pathLst>
              <a:path h="5241386" w="7934098">
                <a:moveTo>
                  <a:pt x="0" y="0"/>
                </a:moveTo>
                <a:lnTo>
                  <a:pt x="7934098" y="0"/>
                </a:lnTo>
                <a:lnTo>
                  <a:pt x="7934098" y="5241386"/>
                </a:lnTo>
                <a:lnTo>
                  <a:pt x="0" y="5241386"/>
                </a:lnTo>
                <a:lnTo>
                  <a:pt x="0" y="0"/>
                </a:lnTo>
                <a:close/>
              </a:path>
            </a:pathLst>
          </a:custGeom>
          <a:blipFill>
            <a:blip r:embed="rId2"/>
            <a:stretch>
              <a:fillRect l="0" t="0" r="0" b="-916"/>
            </a:stretch>
          </a:blipFill>
        </p:spPr>
      </p:sp>
      <p:sp>
        <p:nvSpPr>
          <p:cNvPr name="TextBox 6" id="6"/>
          <p:cNvSpPr txBox="true"/>
          <p:nvPr/>
        </p:nvSpPr>
        <p:spPr>
          <a:xfrm rot="0">
            <a:off x="1451109" y="1930624"/>
            <a:ext cx="6008538" cy="2219959"/>
          </a:xfrm>
          <a:prstGeom prst="rect">
            <a:avLst/>
          </a:prstGeom>
        </p:spPr>
        <p:txBody>
          <a:bodyPr anchor="t" rtlCol="false" tIns="0" lIns="0" bIns="0" rIns="0">
            <a:spAutoFit/>
          </a:bodyPr>
          <a:lstStyle/>
          <a:p>
            <a:pPr>
              <a:lnSpc>
                <a:spcPts val="8739"/>
              </a:lnSpc>
            </a:pPr>
            <a:r>
              <a:rPr lang="en-US" sz="7599">
                <a:solidFill>
                  <a:srgbClr val="FFFFFF"/>
                </a:solidFill>
                <a:latin typeface="Alegreya Bold"/>
              </a:rPr>
              <a:t>Contact Our Restaurant</a:t>
            </a:r>
          </a:p>
        </p:txBody>
      </p:sp>
      <p:sp>
        <p:nvSpPr>
          <p:cNvPr name="TextBox 7" id="7"/>
          <p:cNvSpPr txBox="true"/>
          <p:nvPr/>
        </p:nvSpPr>
        <p:spPr>
          <a:xfrm rot="0">
            <a:off x="1451109" y="5483099"/>
            <a:ext cx="3425112" cy="789431"/>
          </a:xfrm>
          <a:prstGeom prst="rect">
            <a:avLst/>
          </a:prstGeom>
        </p:spPr>
        <p:txBody>
          <a:bodyPr anchor="t" rtlCol="false" tIns="0" lIns="0" bIns="0" rIns="0">
            <a:spAutoFit/>
          </a:bodyPr>
          <a:lstStyle/>
          <a:p>
            <a:pPr>
              <a:lnSpc>
                <a:spcPts val="3294"/>
              </a:lnSpc>
            </a:pPr>
            <a:r>
              <a:rPr lang="en-US" sz="1800">
                <a:solidFill>
                  <a:srgbClr val="FFFFFF"/>
                </a:solidFill>
                <a:latin typeface="Lato"/>
              </a:rPr>
              <a:t>A restaurant is a place that people visit to look for various kinds</a:t>
            </a:r>
          </a:p>
        </p:txBody>
      </p:sp>
      <p:sp>
        <p:nvSpPr>
          <p:cNvPr name="TextBox 8" id="8"/>
          <p:cNvSpPr txBox="true"/>
          <p:nvPr/>
        </p:nvSpPr>
        <p:spPr>
          <a:xfrm rot="0">
            <a:off x="1451109" y="7605045"/>
            <a:ext cx="3425112" cy="789431"/>
          </a:xfrm>
          <a:prstGeom prst="rect">
            <a:avLst/>
          </a:prstGeom>
        </p:spPr>
        <p:txBody>
          <a:bodyPr anchor="t" rtlCol="false" tIns="0" lIns="0" bIns="0" rIns="0">
            <a:spAutoFit/>
          </a:bodyPr>
          <a:lstStyle/>
          <a:p>
            <a:pPr>
              <a:lnSpc>
                <a:spcPts val="3294"/>
              </a:lnSpc>
            </a:pPr>
            <a:r>
              <a:rPr lang="en-US" sz="1800">
                <a:solidFill>
                  <a:srgbClr val="FFFFFF"/>
                </a:solidFill>
                <a:latin typeface="Lato"/>
              </a:rPr>
              <a:t>A restaurant is a place that people visit to look for various kinds</a:t>
            </a:r>
          </a:p>
        </p:txBody>
      </p:sp>
      <p:sp>
        <p:nvSpPr>
          <p:cNvPr name="TextBox 9" id="9"/>
          <p:cNvSpPr txBox="true"/>
          <p:nvPr/>
        </p:nvSpPr>
        <p:spPr>
          <a:xfrm rot="0">
            <a:off x="5519414" y="5483099"/>
            <a:ext cx="3425112" cy="789431"/>
          </a:xfrm>
          <a:prstGeom prst="rect">
            <a:avLst/>
          </a:prstGeom>
        </p:spPr>
        <p:txBody>
          <a:bodyPr anchor="t" rtlCol="false" tIns="0" lIns="0" bIns="0" rIns="0">
            <a:spAutoFit/>
          </a:bodyPr>
          <a:lstStyle/>
          <a:p>
            <a:pPr>
              <a:lnSpc>
                <a:spcPts val="3294"/>
              </a:lnSpc>
            </a:pPr>
            <a:r>
              <a:rPr lang="en-US" sz="1800">
                <a:solidFill>
                  <a:srgbClr val="FFFFFF"/>
                </a:solidFill>
                <a:latin typeface="Lato"/>
              </a:rPr>
              <a:t>A restaurant is a place that people visit to look for various kinds</a:t>
            </a:r>
          </a:p>
        </p:txBody>
      </p:sp>
      <p:sp>
        <p:nvSpPr>
          <p:cNvPr name="TextBox 10" id="10"/>
          <p:cNvSpPr txBox="true"/>
          <p:nvPr/>
        </p:nvSpPr>
        <p:spPr>
          <a:xfrm rot="0">
            <a:off x="5519414" y="7605045"/>
            <a:ext cx="3425112" cy="789431"/>
          </a:xfrm>
          <a:prstGeom prst="rect">
            <a:avLst/>
          </a:prstGeom>
        </p:spPr>
        <p:txBody>
          <a:bodyPr anchor="t" rtlCol="false" tIns="0" lIns="0" bIns="0" rIns="0">
            <a:spAutoFit/>
          </a:bodyPr>
          <a:lstStyle/>
          <a:p>
            <a:pPr>
              <a:lnSpc>
                <a:spcPts val="3294"/>
              </a:lnSpc>
            </a:pPr>
            <a:r>
              <a:rPr lang="en-US" sz="1800">
                <a:solidFill>
                  <a:srgbClr val="FFFFFF"/>
                </a:solidFill>
                <a:latin typeface="Lato"/>
              </a:rPr>
              <a:t>A restaurant is a place that people visit to look for various kinds</a:t>
            </a:r>
          </a:p>
        </p:txBody>
      </p:sp>
      <p:sp>
        <p:nvSpPr>
          <p:cNvPr name="TextBox 11" id="11"/>
          <p:cNvSpPr txBox="true"/>
          <p:nvPr/>
        </p:nvSpPr>
        <p:spPr>
          <a:xfrm rot="0">
            <a:off x="2323394" y="4769709"/>
            <a:ext cx="2193817" cy="471678"/>
          </a:xfrm>
          <a:prstGeom prst="rect">
            <a:avLst/>
          </a:prstGeom>
        </p:spPr>
        <p:txBody>
          <a:bodyPr anchor="t" rtlCol="false" tIns="0" lIns="0" bIns="0" rIns="0">
            <a:spAutoFit/>
          </a:bodyPr>
          <a:lstStyle/>
          <a:p>
            <a:pPr>
              <a:lnSpc>
                <a:spcPts val="4026"/>
              </a:lnSpc>
            </a:pPr>
            <a:r>
              <a:rPr lang="en-US" sz="2200">
                <a:solidFill>
                  <a:srgbClr val="FFFFFF"/>
                </a:solidFill>
                <a:latin typeface="Lato"/>
              </a:rPr>
              <a:t>Number Phone</a:t>
            </a:r>
          </a:p>
        </p:txBody>
      </p:sp>
      <p:sp>
        <p:nvSpPr>
          <p:cNvPr name="TextBox 12" id="12"/>
          <p:cNvSpPr txBox="true"/>
          <p:nvPr/>
        </p:nvSpPr>
        <p:spPr>
          <a:xfrm rot="0">
            <a:off x="2323394" y="6824980"/>
            <a:ext cx="2438616" cy="471678"/>
          </a:xfrm>
          <a:prstGeom prst="rect">
            <a:avLst/>
          </a:prstGeom>
        </p:spPr>
        <p:txBody>
          <a:bodyPr anchor="t" rtlCol="false" tIns="0" lIns="0" bIns="0" rIns="0">
            <a:spAutoFit/>
          </a:bodyPr>
          <a:lstStyle/>
          <a:p>
            <a:pPr>
              <a:lnSpc>
                <a:spcPts val="4026"/>
              </a:lnSpc>
            </a:pPr>
            <a:r>
              <a:rPr lang="en-US" sz="2200">
                <a:solidFill>
                  <a:srgbClr val="FFFFFF"/>
                </a:solidFill>
                <a:latin typeface="Lato"/>
              </a:rPr>
              <a:t>Office Restaurant</a:t>
            </a:r>
          </a:p>
        </p:txBody>
      </p:sp>
      <p:sp>
        <p:nvSpPr>
          <p:cNvPr name="TextBox 13" id="13"/>
          <p:cNvSpPr txBox="true"/>
          <p:nvPr/>
        </p:nvSpPr>
        <p:spPr>
          <a:xfrm rot="0">
            <a:off x="6345831" y="4769709"/>
            <a:ext cx="1266748" cy="471678"/>
          </a:xfrm>
          <a:prstGeom prst="rect">
            <a:avLst/>
          </a:prstGeom>
        </p:spPr>
        <p:txBody>
          <a:bodyPr anchor="t" rtlCol="false" tIns="0" lIns="0" bIns="0" rIns="0">
            <a:spAutoFit/>
          </a:bodyPr>
          <a:lstStyle/>
          <a:p>
            <a:pPr>
              <a:lnSpc>
                <a:spcPts val="4026"/>
              </a:lnSpc>
            </a:pPr>
            <a:r>
              <a:rPr lang="en-US" sz="2200">
                <a:solidFill>
                  <a:srgbClr val="FFFFFF"/>
                </a:solidFill>
                <a:latin typeface="Lato"/>
              </a:rPr>
              <a:t>Address</a:t>
            </a:r>
          </a:p>
        </p:txBody>
      </p:sp>
      <p:sp>
        <p:nvSpPr>
          <p:cNvPr name="TextBox 14" id="14"/>
          <p:cNvSpPr txBox="true"/>
          <p:nvPr/>
        </p:nvSpPr>
        <p:spPr>
          <a:xfrm rot="0">
            <a:off x="6345831" y="6824980"/>
            <a:ext cx="1938441" cy="471678"/>
          </a:xfrm>
          <a:prstGeom prst="rect">
            <a:avLst/>
          </a:prstGeom>
        </p:spPr>
        <p:txBody>
          <a:bodyPr anchor="t" rtlCol="false" tIns="0" lIns="0" bIns="0" rIns="0">
            <a:spAutoFit/>
          </a:bodyPr>
          <a:lstStyle/>
          <a:p>
            <a:pPr>
              <a:lnSpc>
                <a:spcPts val="4026"/>
              </a:lnSpc>
            </a:pPr>
            <a:r>
              <a:rPr lang="en-US" sz="2200">
                <a:solidFill>
                  <a:srgbClr val="FFFFFF"/>
                </a:solidFill>
                <a:latin typeface="Lato"/>
              </a:rPr>
              <a:t>Contact 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11" t="-15802" r="0" b="-15802"/>
            </a:stretch>
          </a:blipFill>
        </p:spPr>
      </p:sp>
      <p:sp>
        <p:nvSpPr>
          <p:cNvPr name="Freeform 3" id="3"/>
          <p:cNvSpPr/>
          <p:nvPr/>
        </p:nvSpPr>
        <p:spPr>
          <a:xfrm flipH="false" flipV="false" rot="0">
            <a:off x="13977593" y="4548596"/>
            <a:ext cx="365697" cy="365697"/>
          </a:xfrm>
          <a:custGeom>
            <a:avLst/>
            <a:gdLst/>
            <a:ahLst/>
            <a:cxnLst/>
            <a:rect r="r" b="b" t="t" l="l"/>
            <a:pathLst>
              <a:path h="365697" w="365697">
                <a:moveTo>
                  <a:pt x="0" y="0"/>
                </a:moveTo>
                <a:lnTo>
                  <a:pt x="365697" y="0"/>
                </a:lnTo>
                <a:lnTo>
                  <a:pt x="365697" y="365696"/>
                </a:lnTo>
                <a:lnTo>
                  <a:pt x="0" y="365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87213" y="2721847"/>
            <a:ext cx="6673752" cy="2581275"/>
          </a:xfrm>
          <a:prstGeom prst="rect">
            <a:avLst/>
          </a:prstGeom>
        </p:spPr>
        <p:txBody>
          <a:bodyPr anchor="t" rtlCol="false" tIns="0" lIns="0" bIns="0" rIns="0">
            <a:spAutoFit/>
          </a:bodyPr>
          <a:lstStyle/>
          <a:p>
            <a:pPr>
              <a:lnSpc>
                <a:spcPts val="21000"/>
              </a:lnSpc>
              <a:spcBef>
                <a:spcPct val="0"/>
              </a:spcBef>
            </a:pPr>
            <a:r>
              <a:rPr lang="en-US" sz="15000" spc="75">
                <a:solidFill>
                  <a:srgbClr val="FFFFFF"/>
                </a:solidFill>
                <a:latin typeface="Open Sans Extra Bold Bold"/>
              </a:rPr>
              <a:t>Thank</a:t>
            </a:r>
          </a:p>
        </p:txBody>
      </p:sp>
      <p:sp>
        <p:nvSpPr>
          <p:cNvPr name="TextBox 5" id="5"/>
          <p:cNvSpPr txBox="true"/>
          <p:nvPr/>
        </p:nvSpPr>
        <p:spPr>
          <a:xfrm rot="0">
            <a:off x="9960965" y="2721847"/>
            <a:ext cx="4016628" cy="2581275"/>
          </a:xfrm>
          <a:prstGeom prst="rect">
            <a:avLst/>
          </a:prstGeom>
        </p:spPr>
        <p:txBody>
          <a:bodyPr anchor="t" rtlCol="false" tIns="0" lIns="0" bIns="0" rIns="0">
            <a:spAutoFit/>
          </a:bodyPr>
          <a:lstStyle/>
          <a:p>
            <a:pPr>
              <a:lnSpc>
                <a:spcPts val="21000"/>
              </a:lnSpc>
              <a:spcBef>
                <a:spcPct val="0"/>
              </a:spcBef>
            </a:pPr>
            <a:r>
              <a:rPr lang="en-US" sz="15000" spc="75">
                <a:solidFill>
                  <a:srgbClr val="FF7412"/>
                </a:solidFill>
                <a:latin typeface="Open Sans Extra Bold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DAFyVMxdbbc</dc:identifier>
  <dcterms:modified xsi:type="dcterms:W3CDTF">2011-08-01T06:04:30Z</dcterms:modified>
  <cp:revision>1</cp:revision>
  <dc:title>Management</dc:title>
</cp:coreProperties>
</file>